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0"/>
  </p:normalViewPr>
  <p:slideViewPr>
    <p:cSldViewPr snapToGrid="0" snapToObjects="1">
      <p:cViewPr varScale="1">
        <p:scale>
          <a:sx n="104" d="100"/>
          <a:sy n="104" d="100"/>
        </p:scale>
        <p:origin x="232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39946D-26AE-3F46-AD85-09C4A1448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2DE112F-2A2F-AE4F-93DE-FFD69F6802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B183FEA-D6D7-7947-8553-086FD1BE6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89A9-5083-0A45-99C2-73A81722448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32BD126-66F7-DB42-8CC3-02F01B408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34FC4EB-150E-F646-A641-8BC0FF42F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E52D4-FC82-F643-9394-9419712F75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8723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3506BD-7117-0542-ABEE-BE0B40DD7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62774C0-9EEE-F441-AB02-39FD37F1D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463D779-4861-0945-B34A-00589C4A9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89A9-5083-0A45-99C2-73A81722448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8EF6EDD-B1ED-1844-B59A-397DF6236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1A571E5-56A4-2A41-AB71-9DC85FC4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E52D4-FC82-F643-9394-9419712F75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4117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1583D4-EAAE-AD47-B37C-175161AF8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343B6A2-D0FE-9A4B-BC53-8F77293CA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D0B451E-DAD9-334C-A71F-7C9B7DAB3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89A9-5083-0A45-99C2-73A81722448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3FC8EC3-7206-1041-A654-B88B85C00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7ECA9C7-359D-C344-B42B-11297EC69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E52D4-FC82-F643-9394-9419712F75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035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8169FD-D824-D049-BF95-7A7EAA015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69734ED-098C-2746-8568-A0BBD2CB1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F154FA4-3581-1C49-B84F-87609804BA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1F3B9DA-99AD-3642-91A2-BFFCEFB07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89A9-5083-0A45-99C2-73A81722448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1662691-5BDC-834C-B11C-9D1E19AC0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5C143F1-D140-5B40-B022-5D21DE3C1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E52D4-FC82-F643-9394-9419712F75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9309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C99C64-AE2C-B145-9DA8-9E6CC4586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DCF6DFE-1748-4C4E-8CC8-BC030D531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B9702CF-4CBD-284D-8C73-631CE1700B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9EEA338-A218-CF4A-AE82-57DC05B52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526B83A-6A24-7D4D-9BF1-30FB22E992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E09FF794-BA5A-1548-8D4F-E1F64C3A3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89A9-5083-0A45-99C2-73A81722448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2F892CD-2941-8C47-B966-7E9BFCBD5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A373D3C6-8E02-6544-95CD-916CC9288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E52D4-FC82-F643-9394-9419712F75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2064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801876-2BCD-9B46-A47D-2C8811B0E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4FE35E92-AD78-4549-8FB4-1E1C4FB37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89A9-5083-0A45-99C2-73A81722448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CAD5487-7A4D-EF43-9A3A-0A8CF649F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CDF8F12-7B76-1543-8E56-E90A746A7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E52D4-FC82-F643-9394-9419712F75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0286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6067610-86E7-0F48-B4AB-C85414811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89A9-5083-0A45-99C2-73A81722448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F2D23081-F448-F447-9AB9-8BF4B4902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8E735D1-505B-1647-A9F1-2FCB2E46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E52D4-FC82-F643-9394-9419712F75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7382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B3127C-3452-3842-A031-C318AB42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7A0A56-580B-7A4E-8B53-B5E095382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BAFED54-3C36-9844-A48A-5F472F4C0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A813548-1B8C-D442-BE3B-2846D16BA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89A9-5083-0A45-99C2-73A81722448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6992BBF-FDD1-7C40-B0D2-D5198D115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7F9BFFA-34FA-354F-9FB8-70672A4EE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E52D4-FC82-F643-9394-9419712F75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849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A9E650-0C92-1042-BAB2-03CA57986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14888EBF-F21E-A340-A8E1-1235466A24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FA77C15-661B-3D4A-A045-BA5968058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B61B5A7-2FA1-C944-AE50-054988B5B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89A9-5083-0A45-99C2-73A81722448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9E9DBFB-D4A3-4743-99F7-3F229C1E7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51B5D07-6313-5B40-9E66-60F5AC5C2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E52D4-FC82-F643-9394-9419712F75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946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49476E-F8C9-3B42-B3E4-A2DCA1830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A94A00E-AAD4-8F4B-A2E8-4FEC871B58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EFD90D6-8DDE-B54D-ABBC-25DB7F2D2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89A9-5083-0A45-99C2-73A81722448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A44AD55-3BEE-7F4D-89B2-AA275C05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03F81F8-C143-BD42-AC53-90B7D6004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E52D4-FC82-F643-9394-9419712F75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8758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C73E636-83DC-164E-829F-426349A5E4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3858326-FD08-204D-B6DC-2A70E9424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A422AF5-EB6F-E84D-AE30-4224D2AFB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89A9-5083-0A45-99C2-73A81722448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2C499B2-ED6A-214D-B757-DEA798F0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32C2269-3102-0E4E-AE24-EB263D034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E52D4-FC82-F643-9394-9419712F75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7212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0578CDC-7629-FB4E-B6B3-A799B759A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BE66548-368F-1C4A-B3A8-5461DD219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657912C-4398-5E4F-9AD2-8DE91D20A3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889A9-5083-0A45-99C2-73A81722448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2CB24BA-E914-4141-A51F-808F77EB50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B49C590-8C8C-1542-B838-A9FC4FC188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E52D4-FC82-F643-9394-9419712F75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092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BA0DC45-3F87-E247-ABBB-55017D2689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8F56D6E-F391-F74D-A4E1-B8E318A930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E270163-629E-B44A-9351-8E0EC3235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64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5CCC0036-C41A-E84F-A085-C7181B8846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955607DF-1B39-4841-BA7D-A77BF027A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18591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Macintosh PowerPoint</Application>
  <PresentationFormat>Geniş ekran</PresentationFormat>
  <Paragraphs>0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Teması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User</dc:creator>
  <cp:lastModifiedBy>Microsoft Office User</cp:lastModifiedBy>
  <cp:revision>2</cp:revision>
  <dcterms:created xsi:type="dcterms:W3CDTF">2026-10-12T07:19:07Z</dcterms:created>
  <dcterms:modified xsi:type="dcterms:W3CDTF">2026-10-12T07:29:16Z</dcterms:modified>
</cp:coreProperties>
</file>